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425" r:id="rId3"/>
    <p:sldId id="393" r:id="rId4"/>
    <p:sldId id="258" r:id="rId5"/>
    <p:sldId id="262" r:id="rId6"/>
    <p:sldId id="263" r:id="rId7"/>
    <p:sldId id="266" r:id="rId8"/>
    <p:sldId id="268" r:id="rId9"/>
    <p:sldId id="396" r:id="rId10"/>
    <p:sldId id="397" r:id="rId11"/>
    <p:sldId id="259" r:id="rId12"/>
    <p:sldId id="260" r:id="rId13"/>
    <p:sldId id="398" r:id="rId14"/>
    <p:sldId id="271" r:id="rId15"/>
    <p:sldId id="279" r:id="rId16"/>
    <p:sldId id="283" r:id="rId17"/>
    <p:sldId id="284" r:id="rId18"/>
    <p:sldId id="286" r:id="rId19"/>
    <p:sldId id="291" r:id="rId20"/>
    <p:sldId id="293" r:id="rId21"/>
    <p:sldId id="303" r:id="rId22"/>
    <p:sldId id="304" r:id="rId23"/>
    <p:sldId id="310" r:id="rId24"/>
    <p:sldId id="322" r:id="rId25"/>
    <p:sldId id="325" r:id="rId26"/>
    <p:sldId id="326" r:id="rId27"/>
    <p:sldId id="334" r:id="rId28"/>
    <p:sldId id="335" r:id="rId29"/>
    <p:sldId id="336" r:id="rId30"/>
    <p:sldId id="337" r:id="rId31"/>
    <p:sldId id="345" r:id="rId32"/>
    <p:sldId id="347" r:id="rId33"/>
    <p:sldId id="350" r:id="rId34"/>
    <p:sldId id="351" r:id="rId35"/>
    <p:sldId id="353" r:id="rId36"/>
    <p:sldId id="366" r:id="rId37"/>
    <p:sldId id="261" r:id="rId38"/>
    <p:sldId id="372" r:id="rId39"/>
    <p:sldId id="373" r:id="rId40"/>
    <p:sldId id="375" r:id="rId41"/>
    <p:sldId id="377" r:id="rId42"/>
    <p:sldId id="272" r:id="rId43"/>
    <p:sldId id="381" r:id="rId44"/>
    <p:sldId id="276" r:id="rId45"/>
    <p:sldId id="277" r:id="rId46"/>
    <p:sldId id="382" r:id="rId47"/>
    <p:sldId id="280" r:id="rId48"/>
    <p:sldId id="282" r:id="rId49"/>
    <p:sldId id="386" r:id="rId50"/>
    <p:sldId id="287" r:id="rId51"/>
    <p:sldId id="290" r:id="rId52"/>
    <p:sldId id="391" r:id="rId53"/>
    <p:sldId id="294" r:id="rId54"/>
    <p:sldId id="295" r:id="rId55"/>
    <p:sldId id="394" r:id="rId56"/>
    <p:sldId id="395" r:id="rId57"/>
    <p:sldId id="257" r:id="rId58"/>
    <p:sldId id="399" r:id="rId59"/>
    <p:sldId id="400" r:id="rId60"/>
    <p:sldId id="401" r:id="rId61"/>
    <p:sldId id="402" r:id="rId62"/>
    <p:sldId id="403" r:id="rId63"/>
    <p:sldId id="404" r:id="rId64"/>
    <p:sldId id="264" r:id="rId65"/>
    <p:sldId id="406" r:id="rId66"/>
    <p:sldId id="267" r:id="rId67"/>
    <p:sldId id="407" r:id="rId68"/>
    <p:sldId id="269" r:id="rId69"/>
    <p:sldId id="270" r:id="rId70"/>
    <p:sldId id="408" r:id="rId71"/>
    <p:sldId id="409" r:id="rId72"/>
    <p:sldId id="273" r:id="rId73"/>
    <p:sldId id="274" r:id="rId74"/>
    <p:sldId id="275" r:id="rId75"/>
    <p:sldId id="410" r:id="rId76"/>
    <p:sldId id="411" r:id="rId77"/>
    <p:sldId id="412" r:id="rId78"/>
    <p:sldId id="413" r:id="rId79"/>
    <p:sldId id="414" r:id="rId80"/>
    <p:sldId id="281" r:id="rId81"/>
    <p:sldId id="416" r:id="rId82"/>
    <p:sldId id="417" r:id="rId83"/>
    <p:sldId id="285" r:id="rId84"/>
    <p:sldId id="418" r:id="rId85"/>
    <p:sldId id="419" r:id="rId86"/>
    <p:sldId id="288" r:id="rId87"/>
    <p:sldId id="289" r:id="rId88"/>
    <p:sldId id="420" r:id="rId89"/>
    <p:sldId id="421" r:id="rId90"/>
    <p:sldId id="292" r:id="rId91"/>
    <p:sldId id="423" r:id="rId92"/>
    <p:sldId id="424" r:id="rId93"/>
    <p:sldId id="296" r:id="rId9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 santoro" initials="gs" lastIdx="1" clrIdx="0">
    <p:extLst>
      <p:ext uri="{19B8F6BF-5375-455C-9EA6-DF929625EA0E}">
        <p15:presenceInfo xmlns:p15="http://schemas.microsoft.com/office/powerpoint/2012/main" userId="c30f92a2ee3440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0662" autoAdjust="0"/>
    <p:restoredTop sz="94660"/>
  </p:normalViewPr>
  <p:slideViewPr>
    <p:cSldViewPr snapToGrid="0">
      <p:cViewPr varScale="1">
        <p:scale>
          <a:sx n="58" d="100"/>
          <a:sy n="58" d="100"/>
        </p:scale>
        <p:origin x="90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15T23:27:10.689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CEBF602-AABD-4A00-993E-7B9BF4E35F19}" type="datetimeFigureOut">
              <a:rPr lang="it-IT" smtClean="0"/>
              <a:t>17/12/2019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AC4E442-2BFF-4916-BA74-DFC7993EFA50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76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BF602-AABD-4A00-993E-7B9BF4E35F19}" type="datetimeFigureOut">
              <a:rPr lang="it-IT" smtClean="0"/>
              <a:t>17/12/2019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E442-2BFF-4916-BA74-DFC7993EFA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27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BF602-AABD-4A00-993E-7B9BF4E35F19}" type="datetimeFigureOut">
              <a:rPr lang="it-IT" smtClean="0"/>
              <a:t>17/12/2019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E442-2BFF-4916-BA74-DFC7993EFA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75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BF602-AABD-4A00-993E-7B9BF4E35F19}" type="datetimeFigureOut">
              <a:rPr lang="it-IT" smtClean="0"/>
              <a:t>17/12/2019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E442-2BFF-4916-BA74-DFC7993EFA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483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BF602-AABD-4A00-993E-7B9BF4E35F19}" type="datetimeFigureOut">
              <a:rPr lang="it-IT" smtClean="0"/>
              <a:t>17/12/2019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E442-2BFF-4916-BA74-DFC7993EFA50}" type="slidenum">
              <a:rPr lang="it-IT" smtClean="0"/>
              <a:t>‹N›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59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BF602-AABD-4A00-993E-7B9BF4E35F19}" type="datetimeFigureOut">
              <a:rPr lang="it-IT" smtClean="0"/>
              <a:t>17/12/2019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E442-2BFF-4916-BA74-DFC7993EFA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10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BF602-AABD-4A00-993E-7B9BF4E35F19}" type="datetimeFigureOut">
              <a:rPr lang="it-IT" smtClean="0"/>
              <a:t>17/12/2019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E442-2BFF-4916-BA74-DFC7993EFA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9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BF602-AABD-4A00-993E-7B9BF4E35F19}" type="datetimeFigureOut">
              <a:rPr lang="it-IT" smtClean="0"/>
              <a:t>17/12/2019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E442-2BFF-4916-BA74-DFC7993EFA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13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BF602-AABD-4A00-993E-7B9BF4E35F19}" type="datetimeFigureOut">
              <a:rPr lang="it-IT" smtClean="0"/>
              <a:t>17/12/2019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E442-2BFF-4916-BA74-DFC7993EFA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5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BF602-AABD-4A00-993E-7B9BF4E35F19}" type="datetimeFigureOut">
              <a:rPr lang="it-IT" smtClean="0"/>
              <a:t>17/12/2019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E442-2BFF-4916-BA74-DFC7993EFA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73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BF602-AABD-4A00-993E-7B9BF4E35F19}" type="datetimeFigureOut">
              <a:rPr lang="it-IT" smtClean="0"/>
              <a:t>17/12/2019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4E442-2BFF-4916-BA74-DFC7993EFA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52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CEBF602-AABD-4A00-993E-7B9BF4E35F19}" type="datetimeFigureOut">
              <a:rPr lang="it-IT" smtClean="0"/>
              <a:t>17/12/2019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AC4E442-2BFF-4916-BA74-DFC7993EFA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402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EA4E61-E1BA-495A-8DF7-45E3CCBD43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5400" dirty="0">
                <a:solidFill>
                  <a:srgbClr val="FF0000"/>
                </a:solidFill>
              </a:rPr>
              <a:t>Raccolta delle olive</a:t>
            </a:r>
            <a:br>
              <a:rPr lang="it-IT" sz="5400" dirty="0">
                <a:solidFill>
                  <a:srgbClr val="FF0000"/>
                </a:solidFill>
              </a:rPr>
            </a:br>
            <a:r>
              <a:rPr lang="it-IT" sz="5400" dirty="0">
                <a:solidFill>
                  <a:srgbClr val="FF0000"/>
                </a:solidFill>
              </a:rPr>
              <a:t>E</a:t>
            </a:r>
            <a:br>
              <a:rPr lang="it-IT" sz="5400" dirty="0">
                <a:solidFill>
                  <a:srgbClr val="FF0000"/>
                </a:solidFill>
              </a:rPr>
            </a:br>
            <a:r>
              <a:rPr lang="it-IT" sz="5400" dirty="0">
                <a:solidFill>
                  <a:srgbClr val="FF0000"/>
                </a:solidFill>
              </a:rPr>
              <a:t>USCITA DIDATTICA </a:t>
            </a:r>
            <a:br>
              <a:rPr lang="it-IT" sz="5400" dirty="0">
                <a:solidFill>
                  <a:srgbClr val="FF0000"/>
                </a:solidFill>
              </a:rPr>
            </a:br>
            <a:r>
              <a:rPr lang="it-IT" sz="5400" dirty="0">
                <a:solidFill>
                  <a:srgbClr val="FF0000"/>
                </a:solidFill>
              </a:rPr>
              <a:t>« AL FRANTOIO»</a:t>
            </a:r>
          </a:p>
        </p:txBody>
      </p:sp>
      <p:sp>
        <p:nvSpPr>
          <p:cNvPr id="33" name="Sottotitolo 32">
            <a:extLst>
              <a:ext uri="{FF2B5EF4-FFF2-40B4-BE49-F238E27FC236}">
                <a16:creationId xmlns:a16="http://schemas.microsoft.com/office/drawing/2014/main" id="{E69E9B43-57E1-4C5F-88E2-FECD8C8488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Scuola dell’ Infanzia </a:t>
            </a:r>
          </a:p>
          <a:p>
            <a:r>
              <a:rPr lang="it-IT" sz="3200" dirty="0">
                <a:solidFill>
                  <a:srgbClr val="FF0000"/>
                </a:solidFill>
              </a:rPr>
              <a:t>SOTTOFERROVIA I.C. CROSIA-MIRTO</a:t>
            </a:r>
          </a:p>
          <a:p>
            <a:r>
              <a:rPr lang="it-IT" sz="3200" dirty="0">
                <a:solidFill>
                  <a:srgbClr val="FF0000"/>
                </a:solidFill>
              </a:rPr>
              <a:t>A.S. 2019/20</a:t>
            </a:r>
          </a:p>
        </p:txBody>
      </p:sp>
      <p:pic>
        <p:nvPicPr>
          <p:cNvPr id="3" name="Canto allOlivo">
            <a:hlinkClick r:id="" action="ppaction://media"/>
            <a:extLst>
              <a:ext uri="{FF2B5EF4-FFF2-40B4-BE49-F238E27FC236}">
                <a16:creationId xmlns:a16="http://schemas.microsoft.com/office/drawing/2014/main" id="{3587A0EA-B519-4ED4-8644-BA9F03365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80" y="27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17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4_115342545">
            <a:extLst>
              <a:ext uri="{FF2B5EF4-FFF2-40B4-BE49-F238E27FC236}">
                <a16:creationId xmlns:a16="http://schemas.microsoft.com/office/drawing/2014/main" id="{9C19EB8F-F96B-4941-8A8C-2F51F5FBA8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4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4_115520438">
            <a:extLst>
              <a:ext uri="{FF2B5EF4-FFF2-40B4-BE49-F238E27FC236}">
                <a16:creationId xmlns:a16="http://schemas.microsoft.com/office/drawing/2014/main" id="{F0F0A10C-FC4D-40B7-8CD6-D181011FA4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7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4_115612056">
            <a:extLst>
              <a:ext uri="{FF2B5EF4-FFF2-40B4-BE49-F238E27FC236}">
                <a16:creationId xmlns:a16="http://schemas.microsoft.com/office/drawing/2014/main" id="{DBFC44FD-7DD8-4CF1-AA11-F9D5EC2EAD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7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4_120321225">
            <a:extLst>
              <a:ext uri="{FF2B5EF4-FFF2-40B4-BE49-F238E27FC236}">
                <a16:creationId xmlns:a16="http://schemas.microsoft.com/office/drawing/2014/main" id="{0C634D21-BBBE-405D-8029-BF52404CDC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9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3918961">
            <a:extLst>
              <a:ext uri="{FF2B5EF4-FFF2-40B4-BE49-F238E27FC236}">
                <a16:creationId xmlns:a16="http://schemas.microsoft.com/office/drawing/2014/main" id="{204D4A4C-D65A-4D1A-B269-15D55D1462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4104508">
            <a:extLst>
              <a:ext uri="{FF2B5EF4-FFF2-40B4-BE49-F238E27FC236}">
                <a16:creationId xmlns:a16="http://schemas.microsoft.com/office/drawing/2014/main" id="{B5B77AE1-CA67-403D-8E41-70CF21C4FB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0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4134895">
            <a:extLst>
              <a:ext uri="{FF2B5EF4-FFF2-40B4-BE49-F238E27FC236}">
                <a16:creationId xmlns:a16="http://schemas.microsoft.com/office/drawing/2014/main" id="{60F66AF6-5C93-4DB9-9DA5-DDF94809A3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4140906">
            <a:extLst>
              <a:ext uri="{FF2B5EF4-FFF2-40B4-BE49-F238E27FC236}">
                <a16:creationId xmlns:a16="http://schemas.microsoft.com/office/drawing/2014/main" id="{61CD1727-6F78-46D9-9326-AC0FA4FD57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8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4200657">
            <a:extLst>
              <a:ext uri="{FF2B5EF4-FFF2-40B4-BE49-F238E27FC236}">
                <a16:creationId xmlns:a16="http://schemas.microsoft.com/office/drawing/2014/main" id="{A9F3D049-B4C0-4AAE-AA82-108A7B4E64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1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4405950">
            <a:extLst>
              <a:ext uri="{FF2B5EF4-FFF2-40B4-BE49-F238E27FC236}">
                <a16:creationId xmlns:a16="http://schemas.microsoft.com/office/drawing/2014/main" id="{E7CF4969-FF57-4D96-8DF2-4953EB7460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2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0513689-D00A-4D15-B8A3-AA50EC4B2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347D0F7-CA5D-4F55-BE24-7C4650D52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" y="243840"/>
            <a:ext cx="11724640" cy="63703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cap="all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750ADAA9-6627-4A54-8662-9DD529EBB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" y="236221"/>
            <a:ext cx="11724640" cy="6614159"/>
          </a:xfrm>
        </p:spPr>
        <p:txBody>
          <a:bodyPr anchor="t">
            <a:normAutofit/>
          </a:bodyPr>
          <a:lstStyle/>
          <a:p>
            <a:r>
              <a:rPr lang="it-IT" sz="3200" dirty="0">
                <a:solidFill>
                  <a:srgbClr val="C00000"/>
                </a:solidFill>
              </a:rPr>
              <a:t>Queste bellissime giornate hanno  permesso ai nostri bambini di sperimentare momenti di cooperazione e condivisione. </a:t>
            </a:r>
          </a:p>
          <a:p>
            <a:r>
              <a:rPr lang="it-IT" sz="3200" dirty="0">
                <a:solidFill>
                  <a:srgbClr val="C00000"/>
                </a:solidFill>
              </a:rPr>
              <a:t>Tutti insieme, con la raccolta delle olive e l’uscita didattica al  frantoio, hanno appreso il processo  di trasformazione delle olive in olio. </a:t>
            </a:r>
          </a:p>
          <a:p>
            <a:r>
              <a:rPr lang="it-IT" sz="3200" dirty="0">
                <a:solidFill>
                  <a:srgbClr val="C00000"/>
                </a:solidFill>
              </a:rPr>
              <a:t>Muovendosi dall’esperienza reale e dalla possibilità  di strutturare percorsi nell’ambiente naturale per arrivare all’acquisizione delle competenze.</a:t>
            </a:r>
          </a:p>
          <a:p>
            <a:r>
              <a:rPr lang="it-IT" sz="3200" dirty="0">
                <a:solidFill>
                  <a:srgbClr val="C00000"/>
                </a:solidFill>
              </a:rPr>
              <a:t> ( competenza personale, sociale e capacità di imparare ad imparare; competenza imprenditoriale; competenza matematica e competenza in scienze, tecnologie e ingegneria.)</a:t>
            </a:r>
          </a:p>
        </p:txBody>
      </p:sp>
    </p:spTree>
    <p:extLst>
      <p:ext uri="{BB962C8B-B14F-4D97-AF65-F5344CB8AC3E}">
        <p14:creationId xmlns:p14="http://schemas.microsoft.com/office/powerpoint/2010/main" val="1529760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doors dir="vert"/>
      </p:transition>
    </mc:Choice>
    <mc:Fallback xmlns="">
      <p:transition spd="slow"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4425578">
            <a:extLst>
              <a:ext uri="{FF2B5EF4-FFF2-40B4-BE49-F238E27FC236}">
                <a16:creationId xmlns:a16="http://schemas.microsoft.com/office/drawing/2014/main" id="{A62B041B-DB76-427F-85EE-F24E598BF2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4741098">
            <a:extLst>
              <a:ext uri="{FF2B5EF4-FFF2-40B4-BE49-F238E27FC236}">
                <a16:creationId xmlns:a16="http://schemas.microsoft.com/office/drawing/2014/main" id="{C4D3642F-53F3-4501-8610-EC1FD100CE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5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4747769">
            <a:extLst>
              <a:ext uri="{FF2B5EF4-FFF2-40B4-BE49-F238E27FC236}">
                <a16:creationId xmlns:a16="http://schemas.microsoft.com/office/drawing/2014/main" id="{ADD09FBC-2E43-468D-B1E1-E9D6C788AE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3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4835424">
            <a:extLst>
              <a:ext uri="{FF2B5EF4-FFF2-40B4-BE49-F238E27FC236}">
                <a16:creationId xmlns:a16="http://schemas.microsoft.com/office/drawing/2014/main" id="{587EACE0-95E9-4ADF-A03F-DA68FF5ED7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4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5436252">
            <a:extLst>
              <a:ext uri="{FF2B5EF4-FFF2-40B4-BE49-F238E27FC236}">
                <a16:creationId xmlns:a16="http://schemas.microsoft.com/office/drawing/2014/main" id="{BB311C18-D5C2-4651-876C-EF2EC8FE1A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7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5446209">
            <a:extLst>
              <a:ext uri="{FF2B5EF4-FFF2-40B4-BE49-F238E27FC236}">
                <a16:creationId xmlns:a16="http://schemas.microsoft.com/office/drawing/2014/main" id="{3BB617A4-25E4-42B7-8C4B-B5687357DC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6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5630447">
            <a:extLst>
              <a:ext uri="{FF2B5EF4-FFF2-40B4-BE49-F238E27FC236}">
                <a16:creationId xmlns:a16="http://schemas.microsoft.com/office/drawing/2014/main" id="{E527DFFA-DB1A-4010-8ECF-7D64A6A2DA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20127152">
            <a:extLst>
              <a:ext uri="{FF2B5EF4-FFF2-40B4-BE49-F238E27FC236}">
                <a16:creationId xmlns:a16="http://schemas.microsoft.com/office/drawing/2014/main" id="{74E8BF88-426C-4FFB-8569-160A611E17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20149242">
            <a:extLst>
              <a:ext uri="{FF2B5EF4-FFF2-40B4-BE49-F238E27FC236}">
                <a16:creationId xmlns:a16="http://schemas.microsoft.com/office/drawing/2014/main" id="{029C5BF8-832B-40DC-A2FD-65CB197A83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20207314">
            <a:extLst>
              <a:ext uri="{FF2B5EF4-FFF2-40B4-BE49-F238E27FC236}">
                <a16:creationId xmlns:a16="http://schemas.microsoft.com/office/drawing/2014/main" id="{B8D268B7-201B-4420-8FFC-CD24206C97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08 at 14.00.54 (1)">
            <a:extLst>
              <a:ext uri="{FF2B5EF4-FFF2-40B4-BE49-F238E27FC236}">
                <a16:creationId xmlns:a16="http://schemas.microsoft.com/office/drawing/2014/main" id="{80030CA5-43B1-420D-A89F-0F7133BBEC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20312181">
            <a:extLst>
              <a:ext uri="{FF2B5EF4-FFF2-40B4-BE49-F238E27FC236}">
                <a16:creationId xmlns:a16="http://schemas.microsoft.com/office/drawing/2014/main" id="{BE2DC93F-C61C-49BD-9CE9-A3051D743F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7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08 at 14.00.57">
            <a:extLst>
              <a:ext uri="{FF2B5EF4-FFF2-40B4-BE49-F238E27FC236}">
                <a16:creationId xmlns:a16="http://schemas.microsoft.com/office/drawing/2014/main" id="{1B4A9293-28B7-43EF-9836-438CD9FABF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4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08 at 14.00.58">
            <a:extLst>
              <a:ext uri="{FF2B5EF4-FFF2-40B4-BE49-F238E27FC236}">
                <a16:creationId xmlns:a16="http://schemas.microsoft.com/office/drawing/2014/main" id="{E7C5A92A-98D7-41DA-A6B4-A4838964DA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2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08 at 14.01.02">
            <a:extLst>
              <a:ext uri="{FF2B5EF4-FFF2-40B4-BE49-F238E27FC236}">
                <a16:creationId xmlns:a16="http://schemas.microsoft.com/office/drawing/2014/main" id="{6DFA2BF0-C26B-4295-99D2-98EB5D32F5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9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08 at 14.01.03">
            <a:extLst>
              <a:ext uri="{FF2B5EF4-FFF2-40B4-BE49-F238E27FC236}">
                <a16:creationId xmlns:a16="http://schemas.microsoft.com/office/drawing/2014/main" id="{509C3C1B-2D9C-4286-84FF-937321CE12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08 at 14.02.02">
            <a:extLst>
              <a:ext uri="{FF2B5EF4-FFF2-40B4-BE49-F238E27FC236}">
                <a16:creationId xmlns:a16="http://schemas.microsoft.com/office/drawing/2014/main" id="{932B9F63-74D8-4629-834C-79E63F7CD1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08 at 14.02.18">
            <a:extLst>
              <a:ext uri="{FF2B5EF4-FFF2-40B4-BE49-F238E27FC236}">
                <a16:creationId xmlns:a16="http://schemas.microsoft.com/office/drawing/2014/main" id="{C02FE2CB-16E6-4F14-A057-BA5064BF64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1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1742217">
            <a:extLst>
              <a:ext uri="{FF2B5EF4-FFF2-40B4-BE49-F238E27FC236}">
                <a16:creationId xmlns:a16="http://schemas.microsoft.com/office/drawing/2014/main" id="{03392058-1BD1-4F96-9757-AE1C4FF870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9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1749892">
            <a:extLst>
              <a:ext uri="{FF2B5EF4-FFF2-40B4-BE49-F238E27FC236}">
                <a16:creationId xmlns:a16="http://schemas.microsoft.com/office/drawing/2014/main" id="{6DA851E2-F362-4D44-831B-4EED0F2EAA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6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1824914">
            <a:extLst>
              <a:ext uri="{FF2B5EF4-FFF2-40B4-BE49-F238E27FC236}">
                <a16:creationId xmlns:a16="http://schemas.microsoft.com/office/drawing/2014/main" id="{52445BEB-F9EA-4F48-A2FF-5DD1C32A48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3552606">
            <a:extLst>
              <a:ext uri="{FF2B5EF4-FFF2-40B4-BE49-F238E27FC236}">
                <a16:creationId xmlns:a16="http://schemas.microsoft.com/office/drawing/2014/main" id="{A3209460-6921-4611-9758-B0D6327A492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66" b="149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1836869">
            <a:extLst>
              <a:ext uri="{FF2B5EF4-FFF2-40B4-BE49-F238E27FC236}">
                <a16:creationId xmlns:a16="http://schemas.microsoft.com/office/drawing/2014/main" id="{46F7A450-4C4F-451D-95EC-DA3AA70A9D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6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1920387">
            <a:extLst>
              <a:ext uri="{FF2B5EF4-FFF2-40B4-BE49-F238E27FC236}">
                <a16:creationId xmlns:a16="http://schemas.microsoft.com/office/drawing/2014/main" id="{E6044F1B-5A06-455D-A706-7F0B4C38C4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2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2154161">
            <a:extLst>
              <a:ext uri="{FF2B5EF4-FFF2-40B4-BE49-F238E27FC236}">
                <a16:creationId xmlns:a16="http://schemas.microsoft.com/office/drawing/2014/main" id="{0890091D-18D7-427F-8262-2AA2FDEA37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0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2243012">
            <a:extLst>
              <a:ext uri="{FF2B5EF4-FFF2-40B4-BE49-F238E27FC236}">
                <a16:creationId xmlns:a16="http://schemas.microsoft.com/office/drawing/2014/main" id="{7777C4BA-E370-4D84-AB04-52524500ED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2330672">
            <a:extLst>
              <a:ext uri="{FF2B5EF4-FFF2-40B4-BE49-F238E27FC236}">
                <a16:creationId xmlns:a16="http://schemas.microsoft.com/office/drawing/2014/main" id="{32A4C0B1-BF62-4BE9-A0BB-74CB74D654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2349161">
            <a:extLst>
              <a:ext uri="{FF2B5EF4-FFF2-40B4-BE49-F238E27FC236}">
                <a16:creationId xmlns:a16="http://schemas.microsoft.com/office/drawing/2014/main" id="{5888C596-6D61-488E-A7E6-376AD98B90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1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2353685">
            <a:extLst>
              <a:ext uri="{FF2B5EF4-FFF2-40B4-BE49-F238E27FC236}">
                <a16:creationId xmlns:a16="http://schemas.microsoft.com/office/drawing/2014/main" id="{DFE9DE02-0538-4D9F-A51D-4EE0C7E3D9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2438207">
            <a:extLst>
              <a:ext uri="{FF2B5EF4-FFF2-40B4-BE49-F238E27FC236}">
                <a16:creationId xmlns:a16="http://schemas.microsoft.com/office/drawing/2014/main" id="{E9035D07-BF46-4CD4-A7DC-54B41C46A4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7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2458754">
            <a:extLst>
              <a:ext uri="{FF2B5EF4-FFF2-40B4-BE49-F238E27FC236}">
                <a16:creationId xmlns:a16="http://schemas.microsoft.com/office/drawing/2014/main" id="{35146B5D-2EF1-4505-A521-5B4D77FF9F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2532395">
            <a:extLst>
              <a:ext uri="{FF2B5EF4-FFF2-40B4-BE49-F238E27FC236}">
                <a16:creationId xmlns:a16="http://schemas.microsoft.com/office/drawing/2014/main" id="{FAD600FD-51EC-47AD-86B5-BD91F50DCA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6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3744621">
            <a:extLst>
              <a:ext uri="{FF2B5EF4-FFF2-40B4-BE49-F238E27FC236}">
                <a16:creationId xmlns:a16="http://schemas.microsoft.com/office/drawing/2014/main" id="{35D61AE7-D977-45DE-9FB6-415450FBF1C1}"/>
              </a:ext>
            </a:extLst>
          </p:cNvPr>
          <p:cNvPicPr>
            <a:picLocks noGrp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17714"/>
            <a:ext cx="8923506" cy="640080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38130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2635961">
            <a:extLst>
              <a:ext uri="{FF2B5EF4-FFF2-40B4-BE49-F238E27FC236}">
                <a16:creationId xmlns:a16="http://schemas.microsoft.com/office/drawing/2014/main" id="{6C6670E0-9699-45F0-9FFE-674B4A3943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2818325">
            <a:extLst>
              <a:ext uri="{FF2B5EF4-FFF2-40B4-BE49-F238E27FC236}">
                <a16:creationId xmlns:a16="http://schemas.microsoft.com/office/drawing/2014/main" id="{95B69E6A-9537-4E70-8659-EF9AB0C6A3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9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3128146">
            <a:extLst>
              <a:ext uri="{FF2B5EF4-FFF2-40B4-BE49-F238E27FC236}">
                <a16:creationId xmlns:a16="http://schemas.microsoft.com/office/drawing/2014/main" id="{B450B17B-2C6D-49DF-A2FF-8132340B86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3138130">
            <a:extLst>
              <a:ext uri="{FF2B5EF4-FFF2-40B4-BE49-F238E27FC236}">
                <a16:creationId xmlns:a16="http://schemas.microsoft.com/office/drawing/2014/main" id="{9049713B-A127-4E9D-B3EB-9906F328DB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3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9_113153406">
            <a:extLst>
              <a:ext uri="{FF2B5EF4-FFF2-40B4-BE49-F238E27FC236}">
                <a16:creationId xmlns:a16="http://schemas.microsoft.com/office/drawing/2014/main" id="{B0BD756F-EFA0-4E49-8652-A01018DA66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08 at 14.02.19 (2)">
            <a:extLst>
              <a:ext uri="{FF2B5EF4-FFF2-40B4-BE49-F238E27FC236}">
                <a16:creationId xmlns:a16="http://schemas.microsoft.com/office/drawing/2014/main" id="{196B6C53-75C9-4085-8E25-5E3EE16897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19-11-08 at 14.02.20">
            <a:extLst>
              <a:ext uri="{FF2B5EF4-FFF2-40B4-BE49-F238E27FC236}">
                <a16:creationId xmlns:a16="http://schemas.microsoft.com/office/drawing/2014/main" id="{67701D40-0489-45DE-B4B0-FFA9172BAB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1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095119057">
            <a:extLst>
              <a:ext uri="{FF2B5EF4-FFF2-40B4-BE49-F238E27FC236}">
                <a16:creationId xmlns:a16="http://schemas.microsoft.com/office/drawing/2014/main" id="{7F2B70E1-6D87-46E4-9A49-70D22D0E7C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7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095345088">
            <a:extLst>
              <a:ext uri="{FF2B5EF4-FFF2-40B4-BE49-F238E27FC236}">
                <a16:creationId xmlns:a16="http://schemas.microsoft.com/office/drawing/2014/main" id="{87A104DB-AE2C-420A-BC97-F6EB93BC34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8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0310315">
            <a:extLst>
              <a:ext uri="{FF2B5EF4-FFF2-40B4-BE49-F238E27FC236}">
                <a16:creationId xmlns:a16="http://schemas.microsoft.com/office/drawing/2014/main" id="{2CA192C9-41C6-4233-BC44-568A14465B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1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3804773">
            <a:extLst>
              <a:ext uri="{FF2B5EF4-FFF2-40B4-BE49-F238E27FC236}">
                <a16:creationId xmlns:a16="http://schemas.microsoft.com/office/drawing/2014/main" id="{9B3E3A34-22EB-4531-8487-717B6C0AF1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6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0514021">
            <a:extLst>
              <a:ext uri="{FF2B5EF4-FFF2-40B4-BE49-F238E27FC236}">
                <a16:creationId xmlns:a16="http://schemas.microsoft.com/office/drawing/2014/main" id="{DCBDD456-90A4-4D0F-B684-E3C6745488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1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0748730">
            <a:extLst>
              <a:ext uri="{FF2B5EF4-FFF2-40B4-BE49-F238E27FC236}">
                <a16:creationId xmlns:a16="http://schemas.microsoft.com/office/drawing/2014/main" id="{E1C2874A-ADF7-42BC-BD21-C867167FB6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0956200">
            <a:extLst>
              <a:ext uri="{FF2B5EF4-FFF2-40B4-BE49-F238E27FC236}">
                <a16:creationId xmlns:a16="http://schemas.microsoft.com/office/drawing/2014/main" id="{D9C1A518-026E-456A-939D-85C9EF8F39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1037790">
            <a:extLst>
              <a:ext uri="{FF2B5EF4-FFF2-40B4-BE49-F238E27FC236}">
                <a16:creationId xmlns:a16="http://schemas.microsoft.com/office/drawing/2014/main" id="{74114E88-4C10-4A5D-9F21-2162CA46A0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1128450">
            <a:extLst>
              <a:ext uri="{FF2B5EF4-FFF2-40B4-BE49-F238E27FC236}">
                <a16:creationId xmlns:a16="http://schemas.microsoft.com/office/drawing/2014/main" id="{1C876E71-FBF7-4238-A204-2F2D588405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2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1400195">
            <a:extLst>
              <a:ext uri="{FF2B5EF4-FFF2-40B4-BE49-F238E27FC236}">
                <a16:creationId xmlns:a16="http://schemas.microsoft.com/office/drawing/2014/main" id="{EC26F864-CBF6-4E1A-8709-20A58F8E00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3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1429985">
            <a:extLst>
              <a:ext uri="{FF2B5EF4-FFF2-40B4-BE49-F238E27FC236}">
                <a16:creationId xmlns:a16="http://schemas.microsoft.com/office/drawing/2014/main" id="{C15A5E87-0D43-4D21-8DC0-8613D41849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6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1447656">
            <a:extLst>
              <a:ext uri="{FF2B5EF4-FFF2-40B4-BE49-F238E27FC236}">
                <a16:creationId xmlns:a16="http://schemas.microsoft.com/office/drawing/2014/main" id="{8EAF2254-6CA6-4F15-B59E-D00B84984E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1539085">
            <a:extLst>
              <a:ext uri="{FF2B5EF4-FFF2-40B4-BE49-F238E27FC236}">
                <a16:creationId xmlns:a16="http://schemas.microsoft.com/office/drawing/2014/main" id="{A747B54F-E63A-4429-A0E8-68C14DA31A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1603364">
            <a:extLst>
              <a:ext uri="{FF2B5EF4-FFF2-40B4-BE49-F238E27FC236}">
                <a16:creationId xmlns:a16="http://schemas.microsoft.com/office/drawing/2014/main" id="{9B3633F1-3882-4F21-9573-2021BD935B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0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3832200">
            <a:extLst>
              <a:ext uri="{FF2B5EF4-FFF2-40B4-BE49-F238E27FC236}">
                <a16:creationId xmlns:a16="http://schemas.microsoft.com/office/drawing/2014/main" id="{BB6000D4-8C80-4041-B55A-2FC11F848A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9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1627707">
            <a:extLst>
              <a:ext uri="{FF2B5EF4-FFF2-40B4-BE49-F238E27FC236}">
                <a16:creationId xmlns:a16="http://schemas.microsoft.com/office/drawing/2014/main" id="{6BA7DB03-0D28-4162-A425-30E8355C6F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0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1813546">
            <a:extLst>
              <a:ext uri="{FF2B5EF4-FFF2-40B4-BE49-F238E27FC236}">
                <a16:creationId xmlns:a16="http://schemas.microsoft.com/office/drawing/2014/main" id="{D074A8C1-4680-4CA0-B6A9-AC37E18F13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3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2031991">
            <a:extLst>
              <a:ext uri="{FF2B5EF4-FFF2-40B4-BE49-F238E27FC236}">
                <a16:creationId xmlns:a16="http://schemas.microsoft.com/office/drawing/2014/main" id="{E22CD42D-E6EF-4446-90D2-8B13593E4C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6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3112092">
            <a:extLst>
              <a:ext uri="{FF2B5EF4-FFF2-40B4-BE49-F238E27FC236}">
                <a16:creationId xmlns:a16="http://schemas.microsoft.com/office/drawing/2014/main" id="{5133CBA6-E2A0-4370-A282-A578633B84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7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3309077">
            <a:extLst>
              <a:ext uri="{FF2B5EF4-FFF2-40B4-BE49-F238E27FC236}">
                <a16:creationId xmlns:a16="http://schemas.microsoft.com/office/drawing/2014/main" id="{CB17CB48-1222-424F-A270-930C65C19C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4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3859279">
            <a:extLst>
              <a:ext uri="{FF2B5EF4-FFF2-40B4-BE49-F238E27FC236}">
                <a16:creationId xmlns:a16="http://schemas.microsoft.com/office/drawing/2014/main" id="{E099FCE6-7FCA-4C04-921F-81ACFAC6D5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5_103919133">
            <a:extLst>
              <a:ext uri="{FF2B5EF4-FFF2-40B4-BE49-F238E27FC236}">
                <a16:creationId xmlns:a16="http://schemas.microsoft.com/office/drawing/2014/main" id="{8ECE0E69-BDB6-4E50-A105-3BB27FFF53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3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094844695">
            <a:extLst>
              <a:ext uri="{FF2B5EF4-FFF2-40B4-BE49-F238E27FC236}">
                <a16:creationId xmlns:a16="http://schemas.microsoft.com/office/drawing/2014/main" id="{4D047735-E492-46E3-867A-92CF1F8EAE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4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094952512">
            <a:extLst>
              <a:ext uri="{FF2B5EF4-FFF2-40B4-BE49-F238E27FC236}">
                <a16:creationId xmlns:a16="http://schemas.microsoft.com/office/drawing/2014/main" id="{8E1B0D30-DBFB-432B-9D74-C274D8D5C6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5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095904278">
            <a:extLst>
              <a:ext uri="{FF2B5EF4-FFF2-40B4-BE49-F238E27FC236}">
                <a16:creationId xmlns:a16="http://schemas.microsoft.com/office/drawing/2014/main" id="{6710A463-A562-4674-859A-01C7E4AD2C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1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08_113848834">
            <a:extLst>
              <a:ext uri="{FF2B5EF4-FFF2-40B4-BE49-F238E27FC236}">
                <a16:creationId xmlns:a16="http://schemas.microsoft.com/office/drawing/2014/main" id="{082E0EFD-9865-44E4-9B3C-C4073CE435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2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0045033">
            <a:extLst>
              <a:ext uri="{FF2B5EF4-FFF2-40B4-BE49-F238E27FC236}">
                <a16:creationId xmlns:a16="http://schemas.microsoft.com/office/drawing/2014/main" id="{2F0DB1A1-658E-4D4D-B55D-558B703712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0308727">
            <a:extLst>
              <a:ext uri="{FF2B5EF4-FFF2-40B4-BE49-F238E27FC236}">
                <a16:creationId xmlns:a16="http://schemas.microsoft.com/office/drawing/2014/main" id="{AA4EEDE2-98C0-41E6-BD65-AF903D91CD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3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0343626">
            <a:extLst>
              <a:ext uri="{FF2B5EF4-FFF2-40B4-BE49-F238E27FC236}">
                <a16:creationId xmlns:a16="http://schemas.microsoft.com/office/drawing/2014/main" id="{F98B67DB-FCA5-4A21-8784-DAA29B82F4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7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0409938">
            <a:extLst>
              <a:ext uri="{FF2B5EF4-FFF2-40B4-BE49-F238E27FC236}">
                <a16:creationId xmlns:a16="http://schemas.microsoft.com/office/drawing/2014/main" id="{0C35A10C-AEBF-4F15-99F2-1B3F36A6B3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0456345">
            <a:extLst>
              <a:ext uri="{FF2B5EF4-FFF2-40B4-BE49-F238E27FC236}">
                <a16:creationId xmlns:a16="http://schemas.microsoft.com/office/drawing/2014/main" id="{BF974CD3-1CE7-48DD-AEC2-71BEB5D721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0548500">
            <a:extLst>
              <a:ext uri="{FF2B5EF4-FFF2-40B4-BE49-F238E27FC236}">
                <a16:creationId xmlns:a16="http://schemas.microsoft.com/office/drawing/2014/main" id="{BE9006CE-F14F-47BC-83AA-44A5F60FBE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5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0629469">
            <a:extLst>
              <a:ext uri="{FF2B5EF4-FFF2-40B4-BE49-F238E27FC236}">
                <a16:creationId xmlns:a16="http://schemas.microsoft.com/office/drawing/2014/main" id="{5F68DCC4-9F38-4C5C-A43F-77BBBF80E8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5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0707138">
            <a:extLst>
              <a:ext uri="{FF2B5EF4-FFF2-40B4-BE49-F238E27FC236}">
                <a16:creationId xmlns:a16="http://schemas.microsoft.com/office/drawing/2014/main" id="{043ABA56-B321-4E15-9E86-84A09A2BF1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0736126">
            <a:extLst>
              <a:ext uri="{FF2B5EF4-FFF2-40B4-BE49-F238E27FC236}">
                <a16:creationId xmlns:a16="http://schemas.microsoft.com/office/drawing/2014/main" id="{BFF387F4-2847-48D3-9532-0F8288CFC4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9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0820051">
            <a:extLst>
              <a:ext uri="{FF2B5EF4-FFF2-40B4-BE49-F238E27FC236}">
                <a16:creationId xmlns:a16="http://schemas.microsoft.com/office/drawing/2014/main" id="{98B85654-E41B-4959-B3BF-01C1A03144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0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114_115334125">
            <a:extLst>
              <a:ext uri="{FF2B5EF4-FFF2-40B4-BE49-F238E27FC236}">
                <a16:creationId xmlns:a16="http://schemas.microsoft.com/office/drawing/2014/main" id="{88154A1F-3FFD-4F42-9E22-57738AF10B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1158173">
            <a:extLst>
              <a:ext uri="{FF2B5EF4-FFF2-40B4-BE49-F238E27FC236}">
                <a16:creationId xmlns:a16="http://schemas.microsoft.com/office/drawing/2014/main" id="{B143AD9D-6F4E-4ACA-83AB-D1E7AF11DF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2025841">
            <a:extLst>
              <a:ext uri="{FF2B5EF4-FFF2-40B4-BE49-F238E27FC236}">
                <a16:creationId xmlns:a16="http://schemas.microsoft.com/office/drawing/2014/main" id="{8D9C61A3-C9A8-4C76-9B9A-D3768AE382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7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3237922">
            <a:extLst>
              <a:ext uri="{FF2B5EF4-FFF2-40B4-BE49-F238E27FC236}">
                <a16:creationId xmlns:a16="http://schemas.microsoft.com/office/drawing/2014/main" id="{29C8B521-7048-458B-A572-63729C1D3C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8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1211_103301061">
            <a:extLst>
              <a:ext uri="{FF2B5EF4-FFF2-40B4-BE49-F238E27FC236}">
                <a16:creationId xmlns:a16="http://schemas.microsoft.com/office/drawing/2014/main" id="{1685AD9C-AA5B-4DD4-A796-26E0062C68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0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doors dir="vert"/>
      </p:transition>
    </mc:Choice>
    <mc:Fallback xmlns="">
      <p:transition spd="slow" advClick="0" advTm="1500">
        <p:fade/>
      </p:transition>
    </mc:Fallback>
  </mc:AlternateContent>
</p:sld>
</file>

<file path=ppt/theme/theme1.xml><?xml version="1.0" encoding="utf-8"?>
<a:theme xmlns:a="http://schemas.openxmlformats.org/drawingml/2006/main" name="Base">
  <a:themeElements>
    <a:clrScheme name="Bas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104</Words>
  <Application>Microsoft Office PowerPoint</Application>
  <PresentationFormat>Widescreen</PresentationFormat>
  <Paragraphs>9</Paragraphs>
  <Slides>93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93</vt:i4>
      </vt:variant>
    </vt:vector>
  </HeadingPairs>
  <TitlesOfParts>
    <vt:vector size="95" baseType="lpstr">
      <vt:lpstr>Corbel</vt:lpstr>
      <vt:lpstr>Base</vt:lpstr>
      <vt:lpstr>Raccolta delle olive E USCITA DIDATTICA  « AL FRANTOIO»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Raccolta delle olive E USCITA DIDATTICA  « AL FRANTOIO»</dc:title>
  <dc:creator>g santoro</dc:creator>
  <cp:lastModifiedBy>g santoro</cp:lastModifiedBy>
  <cp:revision>18</cp:revision>
  <dcterms:created xsi:type="dcterms:W3CDTF">2019-12-16T17:58:27Z</dcterms:created>
  <dcterms:modified xsi:type="dcterms:W3CDTF">2019-12-17T21:26:20Z</dcterms:modified>
</cp:coreProperties>
</file>